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269a941ed6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269a941ed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69a941ed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269a941ed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gif"/><Relationship Id="rId4" Type="http://schemas.openxmlformats.org/officeDocument/2006/relationships/hyperlink" Target="https://colab.research.google.com/drive/1Woy0cpd5uhDltpKr2JJZ415lv_VgJxD5?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Mini Project Quest: Escape Room</a:t>
            </a:r>
            <a:endParaRPr sz="4200"/>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Members:</a:t>
            </a:r>
            <a:endParaRPr sz="2200"/>
          </a:p>
          <a:p>
            <a:pPr indent="0" lvl="0" marL="0" rtl="0" algn="l">
              <a:spcBef>
                <a:spcPts val="0"/>
              </a:spcBef>
              <a:spcAft>
                <a:spcPts val="0"/>
              </a:spcAft>
              <a:buNone/>
            </a:pPr>
            <a:r>
              <a:rPr lang="en" sz="1500"/>
              <a:t>Sandra Ngoing</a:t>
            </a:r>
            <a:endParaRPr sz="1500"/>
          </a:p>
          <a:p>
            <a:pPr indent="0" lvl="0" marL="0" rtl="0" algn="l">
              <a:spcBef>
                <a:spcPts val="0"/>
              </a:spcBef>
              <a:spcAft>
                <a:spcPts val="0"/>
              </a:spcAft>
              <a:buNone/>
            </a:pPr>
            <a:r>
              <a:rPr lang="en" sz="1500"/>
              <a:t>Muskan Chawla</a:t>
            </a:r>
            <a:endParaRPr sz="1500"/>
          </a:p>
          <a:p>
            <a:pPr indent="0" lvl="0" marL="0" rtl="0" algn="l">
              <a:spcBef>
                <a:spcPts val="0"/>
              </a:spcBef>
              <a:spcAft>
                <a:spcPts val="0"/>
              </a:spcAft>
              <a:buNone/>
            </a:pPr>
            <a:r>
              <a:rPr lang="en" sz="1500"/>
              <a:t>Carles Campdepadros Martin</a:t>
            </a:r>
            <a:endParaRPr sz="1500"/>
          </a:p>
          <a:p>
            <a:pPr indent="0" lvl="0" marL="0" rtl="0" algn="l">
              <a:spcBef>
                <a:spcPts val="0"/>
              </a:spcBef>
              <a:spcAft>
                <a:spcPts val="0"/>
              </a:spcAft>
              <a:buNone/>
            </a:pPr>
            <a:r>
              <a:rPr lang="en" sz="1500"/>
              <a:t>Ugo Chikeize</a:t>
            </a:r>
            <a:endParaRPr sz="1500"/>
          </a:p>
          <a:p>
            <a:pPr indent="0" lvl="0" marL="0" rtl="0" algn="l">
              <a:spcBef>
                <a:spcPts val="0"/>
              </a:spcBef>
              <a:spcAft>
                <a:spcPts val="0"/>
              </a:spcAft>
              <a:buNone/>
            </a:pPr>
            <a:r>
              <a:rPr lang="en" sz="1500"/>
              <a:t>Ricardo Golding</a:t>
            </a:r>
            <a:endParaRPr sz="1500"/>
          </a:p>
        </p:txBody>
      </p:sp>
      <p:pic>
        <p:nvPicPr>
          <p:cNvPr id="69" name="Google Shape;69;p13"/>
          <p:cNvPicPr preferRelativeResize="0"/>
          <p:nvPr/>
        </p:nvPicPr>
        <p:blipFill>
          <a:blip r:embed="rId3">
            <a:alphaModFix/>
          </a:blip>
          <a:stretch>
            <a:fillRect/>
          </a:stretch>
        </p:blipFill>
        <p:spPr>
          <a:xfrm>
            <a:off x="5525525" y="2363425"/>
            <a:ext cx="3147824" cy="3147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a:blip r:embed="rId3">
            <a:alphaModFix/>
          </a:blip>
          <a:stretch>
            <a:fillRect/>
          </a:stretch>
        </p:blipFill>
        <p:spPr>
          <a:xfrm>
            <a:off x="5613752" y="202337"/>
            <a:ext cx="2288576" cy="2514051"/>
          </a:xfrm>
          <a:prstGeom prst="rect">
            <a:avLst/>
          </a:prstGeom>
          <a:noFill/>
          <a:ln>
            <a:noFill/>
          </a:ln>
        </p:spPr>
      </p:pic>
      <p:pic>
        <p:nvPicPr>
          <p:cNvPr id="75" name="Google Shape;75;p14"/>
          <p:cNvPicPr preferRelativeResize="0"/>
          <p:nvPr/>
        </p:nvPicPr>
        <p:blipFill>
          <a:blip r:embed="rId4">
            <a:alphaModFix/>
          </a:blip>
          <a:stretch>
            <a:fillRect/>
          </a:stretch>
        </p:blipFill>
        <p:spPr>
          <a:xfrm>
            <a:off x="1494250" y="3301675"/>
            <a:ext cx="1839975" cy="1771825"/>
          </a:xfrm>
          <a:prstGeom prst="rect">
            <a:avLst/>
          </a:prstGeom>
          <a:noFill/>
          <a:ln>
            <a:noFill/>
          </a:ln>
        </p:spPr>
      </p:pic>
      <p:pic>
        <p:nvPicPr>
          <p:cNvPr id="76" name="Google Shape;76;p14"/>
          <p:cNvPicPr preferRelativeResize="0"/>
          <p:nvPr/>
        </p:nvPicPr>
        <p:blipFill>
          <a:blip r:embed="rId5">
            <a:alphaModFix/>
          </a:blip>
          <a:stretch>
            <a:fillRect/>
          </a:stretch>
        </p:blipFill>
        <p:spPr>
          <a:xfrm>
            <a:off x="2712724" y="991825"/>
            <a:ext cx="3376424" cy="3376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82" name="Google Shape;82;p15"/>
          <p:cNvSpPr txBox="1"/>
          <p:nvPr>
            <p:ph idx="1" type="body"/>
          </p:nvPr>
        </p:nvSpPr>
        <p:spPr>
          <a:xfrm>
            <a:off x="446700" y="1635250"/>
            <a:ext cx="5622300" cy="31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How is the game’s structured organized?</a:t>
            </a:r>
            <a:endParaRPr sz="1200"/>
          </a:p>
          <a:p>
            <a:pPr indent="-292100" lvl="0" marL="457200" rtl="0" algn="l">
              <a:spcBef>
                <a:spcPts val="1600"/>
              </a:spcBef>
              <a:spcAft>
                <a:spcPts val="0"/>
              </a:spcAft>
              <a:buSzPts val="1000"/>
              <a:buChar char="●"/>
            </a:pPr>
            <a:r>
              <a:rPr lang="en" sz="1000"/>
              <a:t>Project Folder:</a:t>
            </a:r>
            <a:endParaRPr sz="1000"/>
          </a:p>
          <a:p>
            <a:pPr indent="-292100" lvl="1" marL="914400" rtl="0" algn="l">
              <a:spcBef>
                <a:spcPts val="0"/>
              </a:spcBef>
              <a:spcAft>
                <a:spcPts val="0"/>
              </a:spcAft>
              <a:buSzPts val="1000"/>
              <a:buChar char="○"/>
            </a:pPr>
            <a:r>
              <a:rPr lang="en" sz="1000"/>
              <a:t>Python functions file: separate file to improve organization and maintainability.</a:t>
            </a:r>
            <a:endParaRPr sz="1000"/>
          </a:p>
          <a:p>
            <a:pPr indent="-292100" lvl="1" marL="914400" rtl="0" algn="l">
              <a:spcBef>
                <a:spcPts val="0"/>
              </a:spcBef>
              <a:spcAft>
                <a:spcPts val="0"/>
              </a:spcAft>
              <a:buSzPts val="1000"/>
              <a:buChar char="○"/>
            </a:pPr>
            <a:r>
              <a:rPr lang="en" sz="1000"/>
              <a:t>Main notebook file: variables and game starting point.</a:t>
            </a:r>
            <a:endParaRPr sz="1000"/>
          </a:p>
          <a:p>
            <a:pPr indent="0" lvl="0" marL="0" rtl="0" algn="l">
              <a:spcBef>
                <a:spcPts val="1600"/>
              </a:spcBef>
              <a:spcAft>
                <a:spcPts val="0"/>
              </a:spcAft>
              <a:buNone/>
            </a:pPr>
            <a:r>
              <a:rPr lang="en" sz="1200"/>
              <a:t>Which functions do you have and how are they imported?</a:t>
            </a:r>
            <a:endParaRPr sz="1200"/>
          </a:p>
          <a:p>
            <a:pPr indent="-292100" lvl="0" marL="457200" rtl="0" algn="l">
              <a:spcBef>
                <a:spcPts val="1600"/>
              </a:spcBef>
              <a:spcAft>
                <a:spcPts val="0"/>
              </a:spcAft>
              <a:buSzPts val="1000"/>
              <a:buChar char="●"/>
            </a:pPr>
            <a:r>
              <a:rPr lang="en" sz="1000"/>
              <a:t>Functions: </a:t>
            </a:r>
            <a:r>
              <a:rPr lang="en" sz="1000"/>
              <a:t>start_game(), play_room(), linebreak(), explore_room(), get_next_room_of_door(), examine_item()</a:t>
            </a:r>
            <a:endParaRPr sz="1000"/>
          </a:p>
          <a:p>
            <a:pPr indent="-292100" lvl="0" marL="457200" rtl="0" algn="l">
              <a:spcBef>
                <a:spcPts val="0"/>
              </a:spcBef>
              <a:spcAft>
                <a:spcPts val="0"/>
              </a:spcAft>
              <a:buSzPts val="1000"/>
              <a:buChar char="●"/>
            </a:pPr>
            <a:r>
              <a:rPr lang="en" sz="1000"/>
              <a:t>Attempted</a:t>
            </a:r>
            <a:r>
              <a:rPr lang="en" sz="1000"/>
              <a:t> to import via separate python file under the same project folder though it did not work.</a:t>
            </a:r>
            <a:endParaRPr sz="1000"/>
          </a:p>
          <a:p>
            <a:pPr indent="0" lvl="0" marL="0" rtl="0" algn="l">
              <a:spcBef>
                <a:spcPts val="1600"/>
              </a:spcBef>
              <a:spcAft>
                <a:spcPts val="0"/>
              </a:spcAft>
              <a:buNone/>
            </a:pPr>
            <a:r>
              <a:rPr lang="en" sz="1200"/>
              <a:t>Which features did you add to the game?</a:t>
            </a:r>
            <a:endParaRPr sz="1200"/>
          </a:p>
          <a:p>
            <a:pPr indent="-292100" lvl="0" marL="457200" rtl="0" algn="l">
              <a:spcBef>
                <a:spcPts val="1600"/>
              </a:spcBef>
              <a:spcAft>
                <a:spcPts val="0"/>
              </a:spcAft>
              <a:buSzPts val="1000"/>
              <a:buChar char="●"/>
            </a:pPr>
            <a:r>
              <a:rPr lang="en" sz="1000"/>
              <a:t>Input handling to accept any upper case / lower case values.</a:t>
            </a:r>
            <a:endParaRPr sz="1000"/>
          </a:p>
          <a:p>
            <a:pPr indent="-292100" lvl="0" marL="457200" rtl="0" algn="l">
              <a:spcBef>
                <a:spcPts val="0"/>
              </a:spcBef>
              <a:spcAft>
                <a:spcPts val="0"/>
              </a:spcAft>
              <a:buSzPts val="1000"/>
              <a:buChar char="●"/>
            </a:pPr>
            <a:r>
              <a:rPr lang="en" sz="1000"/>
              <a:t>Addition of multiple variables to be called by the functions.</a:t>
            </a:r>
            <a:endParaRPr sz="1000"/>
          </a:p>
          <a:p>
            <a:pPr indent="-292100" lvl="0" marL="457200" rtl="0" algn="l">
              <a:spcBef>
                <a:spcPts val="0"/>
              </a:spcBef>
              <a:spcAft>
                <a:spcPts val="0"/>
              </a:spcAft>
              <a:buSzPts val="1000"/>
              <a:buChar char="●"/>
            </a:pPr>
            <a:r>
              <a:rPr lang="en" sz="1000"/>
              <a:t>Expand object relationships between items and doors to run the game code.</a:t>
            </a:r>
            <a:endParaRPr sz="1000"/>
          </a:p>
        </p:txBody>
      </p:sp>
      <p:pic>
        <p:nvPicPr>
          <p:cNvPr id="83" name="Google Shape;83;p15"/>
          <p:cNvPicPr preferRelativeResize="0"/>
          <p:nvPr/>
        </p:nvPicPr>
        <p:blipFill>
          <a:blip r:embed="rId3">
            <a:alphaModFix/>
          </a:blip>
          <a:stretch>
            <a:fillRect/>
          </a:stretch>
        </p:blipFill>
        <p:spPr>
          <a:xfrm>
            <a:off x="5915650" y="254025"/>
            <a:ext cx="3051400" cy="2288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3726275" y="228700"/>
            <a:ext cx="4985324" cy="4558899"/>
          </a:xfrm>
          <a:prstGeom prst="rect">
            <a:avLst/>
          </a:prstGeom>
          <a:noFill/>
          <a:ln>
            <a:noFill/>
          </a:ln>
        </p:spPr>
      </p:pic>
      <p:pic>
        <p:nvPicPr>
          <p:cNvPr id="89" name="Google Shape;89;p16"/>
          <p:cNvPicPr preferRelativeResize="0"/>
          <p:nvPr/>
        </p:nvPicPr>
        <p:blipFill>
          <a:blip r:embed="rId4">
            <a:alphaModFix/>
          </a:blip>
          <a:stretch>
            <a:fillRect/>
          </a:stretch>
        </p:blipFill>
        <p:spPr>
          <a:xfrm>
            <a:off x="332425" y="1478175"/>
            <a:ext cx="2530298" cy="1987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challenge</a:t>
            </a:r>
            <a:endParaRPr/>
          </a:p>
        </p:txBody>
      </p:sp>
      <p:sp>
        <p:nvSpPr>
          <p:cNvPr id="95" name="Google Shape;95;p17"/>
          <p:cNvSpPr txBox="1"/>
          <p:nvPr>
            <p:ph idx="1" type="body"/>
          </p:nvPr>
        </p:nvSpPr>
        <p:spPr>
          <a:xfrm>
            <a:off x="541900" y="1912700"/>
            <a:ext cx="6581400" cy="30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a:t>
            </a:r>
            <a:r>
              <a:rPr b="1" lang="en"/>
              <a:t>the most important</a:t>
            </a:r>
            <a:r>
              <a:rPr lang="en"/>
              <a:t> technical challenge you faced? </a:t>
            </a:r>
            <a:endParaRPr/>
          </a:p>
          <a:p>
            <a:pPr indent="-317500" lvl="0" marL="457200" rtl="0" algn="l">
              <a:spcBef>
                <a:spcPts val="1600"/>
              </a:spcBef>
              <a:spcAft>
                <a:spcPts val="0"/>
              </a:spcAft>
              <a:buSzPts val="1400"/>
              <a:buChar char="●"/>
            </a:pPr>
            <a:r>
              <a:rPr lang="en"/>
              <a:t>T</a:t>
            </a:r>
            <a:r>
              <a:rPr lang="en"/>
              <a:t>he biggest challenge was understanding the code, knowing where the elements were placed and how they related to each other. </a:t>
            </a:r>
            <a:endParaRPr/>
          </a:p>
          <a:p>
            <a:pPr indent="-317500" lvl="0" marL="457200" rtl="0" algn="l">
              <a:spcBef>
                <a:spcPts val="0"/>
              </a:spcBef>
              <a:spcAft>
                <a:spcPts val="0"/>
              </a:spcAft>
              <a:buSzPts val="1400"/>
              <a:buChar char="●"/>
            </a:pPr>
            <a:r>
              <a:rPr lang="en"/>
              <a:t>Segregation</a:t>
            </a:r>
            <a:r>
              <a:rPr lang="en"/>
              <a:t> the code using separate </a:t>
            </a:r>
            <a:r>
              <a:rPr lang="en"/>
              <a:t>python</a:t>
            </a:r>
            <a:r>
              <a:rPr lang="en"/>
              <a:t> files for functions/variables and importing it to the main notebook.</a:t>
            </a:r>
            <a:endParaRPr/>
          </a:p>
          <a:p>
            <a:pPr indent="0" lvl="0" marL="0" rtl="0" algn="l">
              <a:spcBef>
                <a:spcPts val="1600"/>
              </a:spcBef>
              <a:spcAft>
                <a:spcPts val="0"/>
              </a:spcAft>
              <a:buNone/>
            </a:pPr>
            <a:r>
              <a:rPr lang="en"/>
              <a:t>How did you overcome that challenge?</a:t>
            </a:r>
            <a:endParaRPr/>
          </a:p>
          <a:p>
            <a:pPr indent="-317500" lvl="0" marL="457200" rtl="0" algn="l">
              <a:spcBef>
                <a:spcPts val="1600"/>
              </a:spcBef>
              <a:spcAft>
                <a:spcPts val="0"/>
              </a:spcAft>
              <a:buSzPts val="1400"/>
              <a:buChar char="●"/>
            </a:pPr>
            <a:r>
              <a:rPr lang="en"/>
              <a:t>We first had to run and play the game first. Understanding the game was the first step. After playing, we were able to understand each step of the code and better see the components. Doing a diagram</a:t>
            </a:r>
            <a:endParaRPr/>
          </a:p>
        </p:txBody>
      </p:sp>
      <p:pic>
        <p:nvPicPr>
          <p:cNvPr id="96" name="Google Shape;96;p17"/>
          <p:cNvPicPr preferRelativeResize="0"/>
          <p:nvPr/>
        </p:nvPicPr>
        <p:blipFill>
          <a:blip r:embed="rId3">
            <a:alphaModFix/>
          </a:blip>
          <a:stretch>
            <a:fillRect/>
          </a:stretch>
        </p:blipFill>
        <p:spPr>
          <a:xfrm>
            <a:off x="5816825" y="466000"/>
            <a:ext cx="3165725" cy="1582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Big Mistake</a:t>
            </a:r>
            <a:endParaRPr/>
          </a:p>
        </p:txBody>
      </p:sp>
      <p:sp>
        <p:nvSpPr>
          <p:cNvPr id="102" name="Google Shape;102;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the </a:t>
            </a:r>
            <a:r>
              <a:rPr b="1" lang="en"/>
              <a:t>biggest mistake</a:t>
            </a:r>
            <a:r>
              <a:rPr lang="en"/>
              <a:t> you made during this project?</a:t>
            </a:r>
            <a:endParaRPr/>
          </a:p>
          <a:p>
            <a:pPr indent="-342900" lvl="0" marL="457200" rtl="0" algn="l">
              <a:spcBef>
                <a:spcPts val="1600"/>
              </a:spcBef>
              <a:spcAft>
                <a:spcPts val="0"/>
              </a:spcAft>
              <a:buSzPts val="1800"/>
              <a:buChar char="●"/>
            </a:pPr>
            <a:r>
              <a:rPr lang="en"/>
              <a:t>The biggest mistake we made was to not fully understand how to integrate/import the </a:t>
            </a:r>
            <a:r>
              <a:rPr lang="en"/>
              <a:t>functions</a:t>
            </a:r>
            <a:r>
              <a:rPr lang="en"/>
              <a:t> stored from another file to the main file.</a:t>
            </a:r>
            <a:endParaRPr/>
          </a:p>
          <a:p>
            <a:pPr indent="0" lvl="0" marL="0" rtl="0" algn="l">
              <a:spcBef>
                <a:spcPts val="1600"/>
              </a:spcBef>
              <a:spcAft>
                <a:spcPts val="0"/>
              </a:spcAft>
              <a:buNone/>
            </a:pPr>
            <a:r>
              <a:rPr lang="en"/>
              <a:t>What did you learn from it?</a:t>
            </a:r>
            <a:endParaRPr/>
          </a:p>
          <a:p>
            <a:pPr indent="-342900" lvl="0" marL="457200" rtl="0" algn="l">
              <a:spcBef>
                <a:spcPts val="1600"/>
              </a:spcBef>
              <a:spcAft>
                <a:spcPts val="0"/>
              </a:spcAft>
              <a:buSzPts val="1800"/>
              <a:buChar char="●"/>
            </a:pPr>
            <a:r>
              <a:rPr lang="en"/>
              <a:t>We learned that mistakes are part of the process and the best way to debug is to test the code and go step by step.</a:t>
            </a:r>
            <a:endParaRPr/>
          </a:p>
        </p:txBody>
      </p:sp>
      <p:pic>
        <p:nvPicPr>
          <p:cNvPr id="103" name="Google Shape;103;p18"/>
          <p:cNvPicPr preferRelativeResize="0"/>
          <p:nvPr/>
        </p:nvPicPr>
        <p:blipFill>
          <a:blip r:embed="rId3">
            <a:alphaModFix/>
          </a:blip>
          <a:stretch>
            <a:fillRect/>
          </a:stretch>
        </p:blipFill>
        <p:spPr>
          <a:xfrm>
            <a:off x="5719225" y="89300"/>
            <a:ext cx="3068450" cy="173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612903" y="5792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 Slide</a:t>
            </a:r>
            <a:endParaRPr/>
          </a:p>
        </p:txBody>
      </p:sp>
      <p:pic>
        <p:nvPicPr>
          <p:cNvPr id="109" name="Google Shape;109;p19"/>
          <p:cNvPicPr preferRelativeResize="0"/>
          <p:nvPr/>
        </p:nvPicPr>
        <p:blipFill>
          <a:blip r:embed="rId3">
            <a:alphaModFix/>
          </a:blip>
          <a:stretch>
            <a:fillRect/>
          </a:stretch>
        </p:blipFill>
        <p:spPr>
          <a:xfrm>
            <a:off x="4056675" y="371469"/>
            <a:ext cx="4400575" cy="4400575"/>
          </a:xfrm>
          <a:prstGeom prst="rect">
            <a:avLst/>
          </a:prstGeom>
          <a:noFill/>
          <a:ln>
            <a:noFill/>
          </a:ln>
        </p:spPr>
      </p:pic>
      <p:sp>
        <p:nvSpPr>
          <p:cNvPr id="110" name="Google Shape;110;p19"/>
          <p:cNvSpPr txBox="1"/>
          <p:nvPr/>
        </p:nvSpPr>
        <p:spPr>
          <a:xfrm>
            <a:off x="396575" y="1913950"/>
            <a:ext cx="24786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Link:</a:t>
            </a:r>
            <a:endParaRPr sz="800"/>
          </a:p>
          <a:p>
            <a:pPr indent="0" lvl="0" marL="0" rtl="0" algn="l">
              <a:spcBef>
                <a:spcPts val="0"/>
              </a:spcBef>
              <a:spcAft>
                <a:spcPts val="0"/>
              </a:spcAft>
              <a:buNone/>
            </a:pPr>
            <a:r>
              <a:t/>
            </a:r>
            <a:endParaRPr/>
          </a:p>
          <a:p>
            <a:pPr indent="0" lvl="0" marL="0" rtl="0" algn="l">
              <a:spcBef>
                <a:spcPts val="0"/>
              </a:spcBef>
              <a:spcAft>
                <a:spcPts val="0"/>
              </a:spcAft>
              <a:buNone/>
            </a:pPr>
            <a:r>
              <a:rPr lang="en" sz="900" u="sng">
                <a:solidFill>
                  <a:schemeClr val="hlink"/>
                </a:solidFill>
                <a:latin typeface="Roboto"/>
                <a:ea typeface="Roboto"/>
                <a:cs typeface="Roboto"/>
                <a:sym typeface="Roboto"/>
                <a:hlinkClick r:id="rId4"/>
              </a:rPr>
              <a:t>https://colab.research.google.com/drive/1Woy0cpd5uhDltpKr2JJZ415lv_VgJxD5?usp=sharing</a:t>
            </a:r>
            <a:endParaRPr sz="9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506550" y="300825"/>
            <a:ext cx="8254500" cy="43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Mini Project Quest: Escape Room</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Members:</a:t>
            </a:r>
            <a:endParaRPr sz="2200"/>
          </a:p>
          <a:p>
            <a:pPr indent="0" lvl="0" marL="0" rtl="0" algn="l">
              <a:spcBef>
                <a:spcPts val="0"/>
              </a:spcBef>
              <a:spcAft>
                <a:spcPts val="0"/>
              </a:spcAft>
              <a:buNone/>
            </a:pPr>
            <a:r>
              <a:rPr lang="en" sz="1500"/>
              <a:t>Sandra Ngoing</a:t>
            </a:r>
            <a:endParaRPr sz="1500"/>
          </a:p>
          <a:p>
            <a:pPr indent="0" lvl="0" marL="0" rtl="0" algn="l">
              <a:spcBef>
                <a:spcPts val="0"/>
              </a:spcBef>
              <a:spcAft>
                <a:spcPts val="0"/>
              </a:spcAft>
              <a:buNone/>
            </a:pPr>
            <a:r>
              <a:rPr lang="en" sz="1500"/>
              <a:t>Muskan Chawla</a:t>
            </a:r>
            <a:endParaRPr sz="1500"/>
          </a:p>
          <a:p>
            <a:pPr indent="0" lvl="0" marL="0" rtl="0" algn="l">
              <a:spcBef>
                <a:spcPts val="0"/>
              </a:spcBef>
              <a:spcAft>
                <a:spcPts val="0"/>
              </a:spcAft>
              <a:buNone/>
            </a:pPr>
            <a:r>
              <a:rPr lang="en" sz="1500"/>
              <a:t>Carles Campdepadros Martin</a:t>
            </a:r>
            <a:endParaRPr sz="1500"/>
          </a:p>
          <a:p>
            <a:pPr indent="0" lvl="0" marL="0" rtl="0" algn="l">
              <a:spcBef>
                <a:spcPts val="0"/>
              </a:spcBef>
              <a:spcAft>
                <a:spcPts val="0"/>
              </a:spcAft>
              <a:buNone/>
            </a:pPr>
            <a:r>
              <a:rPr lang="en" sz="1500"/>
              <a:t>Ugo Chikeize</a:t>
            </a:r>
            <a:endParaRPr sz="1500"/>
          </a:p>
          <a:p>
            <a:pPr indent="0" lvl="0" marL="0" rtl="0" algn="l">
              <a:spcBef>
                <a:spcPts val="0"/>
              </a:spcBef>
              <a:spcAft>
                <a:spcPts val="0"/>
              </a:spcAft>
              <a:buNone/>
            </a:pPr>
            <a:r>
              <a:rPr lang="en" sz="1500"/>
              <a:t>Ricardo Golding</a:t>
            </a:r>
            <a:endParaRPr sz="4800"/>
          </a:p>
        </p:txBody>
      </p:sp>
      <p:pic>
        <p:nvPicPr>
          <p:cNvPr id="116" name="Google Shape;116;p20"/>
          <p:cNvPicPr preferRelativeResize="0"/>
          <p:nvPr/>
        </p:nvPicPr>
        <p:blipFill>
          <a:blip r:embed="rId3">
            <a:alphaModFix/>
          </a:blip>
          <a:stretch>
            <a:fillRect/>
          </a:stretch>
        </p:blipFill>
        <p:spPr>
          <a:xfrm>
            <a:off x="4086800" y="1977575"/>
            <a:ext cx="3552374" cy="2960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